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300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60" r:id="rId14"/>
    <p:sldId id="262" r:id="rId15"/>
    <p:sldId id="26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264" r:id="rId43"/>
    <p:sldId id="301" r:id="rId44"/>
    <p:sldId id="266" r:id="rId45"/>
    <p:sldId id="265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1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329E1CE-97D8-46FA-8959-E0970BD28DB1}" type="datetimeFigureOut">
              <a:rPr lang="en-IN" smtClean="0"/>
              <a:t>07-07-2021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01A4-6202-4323-9177-A045384EDEA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269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E1CE-97D8-46FA-8959-E0970BD28DB1}" type="datetimeFigureOut">
              <a:rPr lang="en-IN" smtClean="0"/>
              <a:t>07-07-2021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01A4-6202-4323-9177-A045384ED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95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E1CE-97D8-46FA-8959-E0970BD28DB1}" type="datetimeFigureOut">
              <a:rPr lang="en-IN" smtClean="0"/>
              <a:t>07-07-2021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01A4-6202-4323-9177-A045384EDEA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450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E1CE-97D8-46FA-8959-E0970BD28DB1}" type="datetimeFigureOut">
              <a:rPr lang="en-IN" smtClean="0"/>
              <a:t>07-07-2021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01A4-6202-4323-9177-A045384ED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683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E1CE-97D8-46FA-8959-E0970BD28DB1}" type="datetimeFigureOut">
              <a:rPr lang="en-IN" smtClean="0"/>
              <a:t>07-07-2021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01A4-6202-4323-9177-A045384EDEA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27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E1CE-97D8-46FA-8959-E0970BD28DB1}" type="datetimeFigureOut">
              <a:rPr lang="en-IN" smtClean="0"/>
              <a:t>07-07-2021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01A4-6202-4323-9177-A045384ED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07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E1CE-97D8-46FA-8959-E0970BD28DB1}" type="datetimeFigureOut">
              <a:rPr lang="en-IN" smtClean="0"/>
              <a:t>07-07-2021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01A4-6202-4323-9177-A045384ED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0519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E1CE-97D8-46FA-8959-E0970BD28DB1}" type="datetimeFigureOut">
              <a:rPr lang="en-IN" smtClean="0"/>
              <a:t>07-07-2021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01A4-6202-4323-9177-A045384ED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904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E1CE-97D8-46FA-8959-E0970BD28DB1}" type="datetimeFigureOut">
              <a:rPr lang="en-IN" smtClean="0"/>
              <a:t>07-07-2021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01A4-6202-4323-9177-A045384ED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694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E1CE-97D8-46FA-8959-E0970BD28DB1}" type="datetimeFigureOut">
              <a:rPr lang="en-IN" smtClean="0"/>
              <a:t>07-07-2021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01A4-6202-4323-9177-A045384EDE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394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E1CE-97D8-46FA-8959-E0970BD28DB1}" type="datetimeFigureOut">
              <a:rPr lang="en-IN" smtClean="0"/>
              <a:t>07-07-2021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01A4-6202-4323-9177-A045384EDEA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30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329E1CE-97D8-46FA-8959-E0970BD28DB1}" type="datetimeFigureOut">
              <a:rPr lang="en-IN" smtClean="0"/>
              <a:t>07-07-2021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C2F01A4-6202-4323-9177-A045384EDEA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787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utorialspoint.com/" TargetMode="External"/><Relationship Id="rId4" Type="http://schemas.openxmlformats.org/officeDocument/2006/relationships/hyperlink" Target="http://www.codeproject.com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ACA7A-B8F1-4DE1-AA57-45606CC71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5305425" cy="1463040"/>
          </a:xfrm>
        </p:spPr>
        <p:txBody>
          <a:bodyPr/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E-LEARNING</a:t>
            </a:r>
            <a:r>
              <a:rPr lang="en-IN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CCAAB-1952-4F5E-9FA5-FE5BAA210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960137"/>
            <a:ext cx="5705475" cy="1463040"/>
          </a:xfrm>
        </p:spPr>
        <p:txBody>
          <a:bodyPr/>
          <a:lstStyle/>
          <a:p>
            <a:r>
              <a:rPr lang="en-IN" dirty="0"/>
              <a:t>STUDENT NAME : </a:t>
            </a:r>
            <a:r>
              <a:rPr lang="en-IN" sz="2000" dirty="0"/>
              <a:t>NASIR ASHRAF</a:t>
            </a:r>
          </a:p>
          <a:p>
            <a:r>
              <a:rPr lang="en-IN" sz="2000" dirty="0"/>
              <a:t>UNIVERSITY ROLL NO :10900117130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4368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C9F13-CF69-446F-ACD0-1A575FFE3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EA07-F0F8-4102-8438-BAF018F7B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Bootstrap is a free front-end framework for faster and easier web development.</a:t>
            </a: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Bootstrap includes HTML and CSS based design templates for typography, forms, buttons, tables, navigation, modals, image carousels and many other, as well as optional JavaScript plugins.</a:t>
            </a: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Bootstrap also gives you the ability to easily create responsive designs.</a:t>
            </a: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Faster and Easier Web Development.</a:t>
            </a:r>
          </a:p>
          <a:p>
            <a:r>
              <a:rPr lang="en-I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creates Responsive Web-pages and 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designed to be responsive to mobile devices too.</a:t>
            </a:r>
          </a:p>
        </p:txBody>
      </p:sp>
    </p:spTree>
    <p:extLst>
      <p:ext uri="{BB962C8B-B14F-4D97-AF65-F5344CB8AC3E}">
        <p14:creationId xmlns:p14="http://schemas.microsoft.com/office/powerpoint/2010/main" val="707693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7EEE9-93EE-4294-AC1E-F5C806069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EA043-932E-41B3-AD68-411285EE1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jQuery is a fast, small, and feature-rich JavaScript library. </a:t>
            </a: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makes things like HTML document traversal and manipulation, event handling, animation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jQuery greatly simplifies JavaScript programming.</a:t>
            </a: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jQuery is used by 73% of the 10 million most popular websites.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jQuery's syntax is designed to make it easier to navigate a document.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6306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99CD7-A30F-44FE-9AC7-D88301FE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3F591-5467-48DE-9EFE-DAA9BC099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Laravel was created by Taylor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Otwell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2000" cap="non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Laravel is a PHP based web-framework. </a:t>
            </a:r>
            <a:endParaRPr lang="en-IN" sz="2000" cap="none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000" cap="non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Laravel is one of the open-source php frameworks.</a:t>
            </a:r>
          </a:p>
          <a:p>
            <a:r>
              <a:rPr lang="en-US" sz="20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Laravel is a web application framework with expressive, elegant syntax.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004DFF1D-EF6A-4798-B3D6-168B06DAA3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4825999" y="4130220"/>
            <a:ext cx="3598672" cy="250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0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4B2E-FA8B-484D-A8EC-8A1A7C13E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7FD4B-0726-49D2-8EA4-C0065E786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feasibility study is an analysis that takes all of a project's relevant factors into account—including economic, technical, legal, and scheduling considerations—to ascertain the likelihood of completing the project successfully. </a:t>
            </a:r>
          </a:p>
          <a:p>
            <a:pPr mar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TYPES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Technical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Economic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Operational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9471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179E-2FE8-4E95-89BC-0EA57589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METHODOLOGY/PLANNING OF 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A35345-A6FE-4013-BD79-D207A13DDF8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85" y="2084832"/>
            <a:ext cx="9721515" cy="4187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6002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6EC59-9C59-46B9-B180-B3DAB7AF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FLOW DIAGRAM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07046C-AF31-481C-813E-6367FA57ED0B}"/>
              </a:ext>
            </a:extLst>
          </p:cNvPr>
          <p:cNvSpPr>
            <a:spLocks/>
          </p:cNvSpPr>
          <p:nvPr/>
        </p:nvSpPr>
        <p:spPr bwMode="auto">
          <a:xfrm>
            <a:off x="1231858" y="2752871"/>
            <a:ext cx="1458912" cy="468313"/>
          </a:xfrm>
          <a:prstGeom prst="rect">
            <a:avLst/>
          </a:prstGeom>
          <a:solidFill>
            <a:srgbClr val="FFFFFF"/>
          </a:solidFill>
          <a:ln w="25400">
            <a:solidFill>
              <a:srgbClr val="F7964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Admin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496BBF-814E-437F-BB61-529E8AE9F2F4}"/>
              </a:ext>
            </a:extLst>
          </p:cNvPr>
          <p:cNvSpPr>
            <a:spLocks/>
          </p:cNvSpPr>
          <p:nvPr/>
        </p:nvSpPr>
        <p:spPr bwMode="auto">
          <a:xfrm>
            <a:off x="3332120" y="2663971"/>
            <a:ext cx="881063" cy="62071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79646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Login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E041E9C-73D6-4271-920A-3FB7E634AB3C}"/>
              </a:ext>
            </a:extLst>
          </p:cNvPr>
          <p:cNvSpPr>
            <a:spLocks/>
          </p:cNvSpPr>
          <p:nvPr/>
        </p:nvSpPr>
        <p:spPr bwMode="auto">
          <a:xfrm>
            <a:off x="2886033" y="4086371"/>
            <a:ext cx="1501775" cy="88265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79646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Check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Credentials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C06DD6C-E26D-4DAF-9DEE-5077302450CD}"/>
              </a:ext>
            </a:extLst>
          </p:cNvPr>
          <p:cNvSpPr>
            <a:spLocks/>
          </p:cNvSpPr>
          <p:nvPr/>
        </p:nvSpPr>
        <p:spPr bwMode="auto">
          <a:xfrm>
            <a:off x="4802781" y="2519032"/>
            <a:ext cx="968375" cy="8604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79646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Check Role of Admin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0CDAD0-F780-4451-8E9F-C512316D73EB}"/>
              </a:ext>
            </a:extLst>
          </p:cNvPr>
          <p:cNvSpPr>
            <a:spLocks/>
          </p:cNvSpPr>
          <p:nvPr/>
        </p:nvSpPr>
        <p:spPr bwMode="auto">
          <a:xfrm>
            <a:off x="6435683" y="2663971"/>
            <a:ext cx="1371600" cy="434975"/>
          </a:xfrm>
          <a:prstGeom prst="rect">
            <a:avLst/>
          </a:prstGeom>
          <a:solidFill>
            <a:srgbClr val="FFFFFF"/>
          </a:solidFill>
          <a:ln w="25400">
            <a:solidFill>
              <a:srgbClr val="F7964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latin typeface="Arial" panose="020B0604020202020204" pitchFamily="34" charset="0"/>
              </a:rPr>
              <a:t>Add Blogs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EF0268-FED8-49AF-B161-FC31A7A5561E}"/>
              </a:ext>
            </a:extLst>
          </p:cNvPr>
          <p:cNvSpPr>
            <a:spLocks/>
          </p:cNvSpPr>
          <p:nvPr/>
        </p:nvSpPr>
        <p:spPr bwMode="auto">
          <a:xfrm>
            <a:off x="6413458" y="3886346"/>
            <a:ext cx="1360487" cy="488950"/>
          </a:xfrm>
          <a:prstGeom prst="rect">
            <a:avLst/>
          </a:prstGeom>
          <a:solidFill>
            <a:srgbClr val="FFFFFF"/>
          </a:solidFill>
          <a:ln w="25400">
            <a:solidFill>
              <a:srgbClr val="F7964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latin typeface="Arial" panose="020B0604020202020204" pitchFamily="34" charset="0"/>
              </a:rPr>
              <a:t>Add Video Sessions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C85824-71F8-48A4-8CF7-EE91B9956039}"/>
              </a:ext>
            </a:extLst>
          </p:cNvPr>
          <p:cNvSpPr>
            <a:spLocks/>
          </p:cNvSpPr>
          <p:nvPr/>
        </p:nvSpPr>
        <p:spPr bwMode="auto">
          <a:xfrm>
            <a:off x="6402345" y="4954734"/>
            <a:ext cx="1360488" cy="434975"/>
          </a:xfrm>
          <a:prstGeom prst="rect">
            <a:avLst/>
          </a:prstGeom>
          <a:solidFill>
            <a:srgbClr val="FFFFFF"/>
          </a:solidFill>
          <a:ln w="25400">
            <a:solidFill>
              <a:srgbClr val="F7964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 Question Papers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12C1096-A2B3-4EF5-B47A-8A5162D62A97}"/>
              </a:ext>
            </a:extLst>
          </p:cNvPr>
          <p:cNvCxnSpPr>
            <a:cxnSpLocks/>
          </p:cNvCxnSpPr>
          <p:nvPr/>
        </p:nvCxnSpPr>
        <p:spPr>
          <a:xfrm>
            <a:off x="5771156" y="2870269"/>
            <a:ext cx="664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CF05E7D-14ED-4B27-8C24-F54456744407}"/>
              </a:ext>
            </a:extLst>
          </p:cNvPr>
          <p:cNvCxnSpPr>
            <a:cxnSpLocks/>
            <a:stCxn id="39" idx="7"/>
          </p:cNvCxnSpPr>
          <p:nvPr/>
        </p:nvCxnSpPr>
        <p:spPr>
          <a:xfrm flipV="1">
            <a:off x="5835502" y="3076568"/>
            <a:ext cx="599864" cy="1179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8D8231-4E96-4116-9D2B-3E7FFE27B274}"/>
              </a:ext>
            </a:extLst>
          </p:cNvPr>
          <p:cNvCxnSpPr>
            <a:cxnSpLocks/>
          </p:cNvCxnSpPr>
          <p:nvPr/>
        </p:nvCxnSpPr>
        <p:spPr>
          <a:xfrm>
            <a:off x="3794566" y="3284684"/>
            <a:ext cx="0" cy="751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3DAED5-A037-4EC2-B87A-6BDABB0B495E}"/>
              </a:ext>
            </a:extLst>
          </p:cNvPr>
          <p:cNvCxnSpPr>
            <a:cxnSpLocks/>
          </p:cNvCxnSpPr>
          <p:nvPr/>
        </p:nvCxnSpPr>
        <p:spPr>
          <a:xfrm flipV="1">
            <a:off x="3833654" y="3000619"/>
            <a:ext cx="1034415" cy="105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62CC297-2775-4DCA-86EE-0E196157C9D2}"/>
              </a:ext>
            </a:extLst>
          </p:cNvPr>
          <p:cNvSpPr>
            <a:spLocks/>
          </p:cNvSpPr>
          <p:nvPr/>
        </p:nvSpPr>
        <p:spPr bwMode="auto">
          <a:xfrm>
            <a:off x="4785636" y="4136567"/>
            <a:ext cx="1229994" cy="81597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79646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Modules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3FD263A-DC67-4D32-88B4-1E449AFEDD83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5400633" y="3401279"/>
            <a:ext cx="0" cy="735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D9B615-B9A6-4E94-9FD8-37B7AF1EA40E}"/>
              </a:ext>
            </a:extLst>
          </p:cNvPr>
          <p:cNvCxnSpPr>
            <a:cxnSpLocks/>
          </p:cNvCxnSpPr>
          <p:nvPr/>
        </p:nvCxnSpPr>
        <p:spPr>
          <a:xfrm flipV="1">
            <a:off x="2742522" y="2963532"/>
            <a:ext cx="631825" cy="10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E3ACA5D-0936-4BC1-8361-71AAB89DBE16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5933198" y="4130821"/>
            <a:ext cx="480260" cy="23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854C7CC-29DD-42DE-B0BA-65D036BE86BA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5714640" y="4874920"/>
            <a:ext cx="687705" cy="297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E924118-3655-4257-8E35-93E0FE52C222}"/>
              </a:ext>
            </a:extLst>
          </p:cNvPr>
          <p:cNvCxnSpPr>
            <a:cxnSpLocks/>
          </p:cNvCxnSpPr>
          <p:nvPr/>
        </p:nvCxnSpPr>
        <p:spPr>
          <a:xfrm flipV="1">
            <a:off x="4175876" y="2906541"/>
            <a:ext cx="631825" cy="10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42ACA7D-470C-4B60-84A1-8728D3B28616}"/>
              </a:ext>
            </a:extLst>
          </p:cNvPr>
          <p:cNvSpPr>
            <a:spLocks/>
          </p:cNvSpPr>
          <p:nvPr/>
        </p:nvSpPr>
        <p:spPr bwMode="auto">
          <a:xfrm>
            <a:off x="5580814" y="5783834"/>
            <a:ext cx="1501775" cy="488950"/>
          </a:xfrm>
          <a:prstGeom prst="rect">
            <a:avLst/>
          </a:prstGeom>
          <a:solidFill>
            <a:srgbClr val="FFFFFF"/>
          </a:solidFill>
          <a:ln w="25400">
            <a:solidFill>
              <a:srgbClr val="F79646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 E-Books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B547D47-1DCE-40FB-90F4-F69B24D24F00}"/>
              </a:ext>
            </a:extLst>
          </p:cNvPr>
          <p:cNvCxnSpPr>
            <a:cxnSpLocks/>
            <a:stCxn id="39" idx="4"/>
            <a:endCxn id="46" idx="0"/>
          </p:cNvCxnSpPr>
          <p:nvPr/>
        </p:nvCxnSpPr>
        <p:spPr>
          <a:xfrm>
            <a:off x="5400633" y="4952542"/>
            <a:ext cx="931069" cy="831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526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AA14-6163-446A-B5BD-3979EB308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SNAPSHOTS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86F0B-7F3D-4B70-AA53-D2996EF7D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321733"/>
          </a:xfrm>
        </p:spPr>
        <p:txBody>
          <a:bodyPr>
            <a:normAutofit fontScale="92500" lnSpcReduction="20000"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LOGIN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484F4-54C8-4CE3-B017-E02B73B344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4128" y="2607733"/>
            <a:ext cx="9720072" cy="408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13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E265AD-AC99-45C0-91FC-07DE6563B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61" y="1093216"/>
            <a:ext cx="9720072" cy="329184"/>
          </a:xfrm>
        </p:spPr>
        <p:txBody>
          <a:bodyPr>
            <a:normAutofit fontScale="90000"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8D397-7044-4CDF-9E6D-E0B5983740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0261" y="2302976"/>
            <a:ext cx="9720072" cy="411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38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6BB4-EFA8-4014-B619-BE2B1F7FD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328" y="1127082"/>
            <a:ext cx="9720072" cy="312251"/>
          </a:xfrm>
        </p:spPr>
        <p:txBody>
          <a:bodyPr>
            <a:normAutofit fontScale="90000"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CATEGORY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2A4D58-987C-45E5-A2D6-0189DED25E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3328" y="2260643"/>
            <a:ext cx="9720072" cy="419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51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3772-BE2C-45AC-969A-FFC27BCD0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395" y="1177882"/>
            <a:ext cx="9720072" cy="329184"/>
          </a:xfrm>
        </p:spPr>
        <p:txBody>
          <a:bodyPr>
            <a:normAutofit fontScale="90000"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CATEGORY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01BF4-3B5B-495E-907D-C40232616F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6395" y="2371195"/>
            <a:ext cx="9720072" cy="418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5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F147-9F9D-4131-9F26-1C0A9FA8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39CE2-5DCF-421D-8E05-E8B8698B6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Panel -</a:t>
            </a:r>
          </a:p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Using Front End Technologies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Panel -</a:t>
            </a:r>
          </a:p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Back End - Laravel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Feasibility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Methodology/planning of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Flow Diagram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Snapshots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Facilities Required for Proposed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0906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78A88-EC2B-4247-AC86-A14E1B0F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328" y="1127082"/>
            <a:ext cx="9720072" cy="379984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SUB-CATEGORY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6DFC17-AE3C-41AC-AC19-7431781FA5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3328" y="2015067"/>
            <a:ext cx="9720072" cy="450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29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0B23B-7F83-4C26-A4F9-6A12F031B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328" y="1042416"/>
            <a:ext cx="9720072" cy="363051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SUB-CATEGORY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27B2DD-02FB-4544-9184-9EC5C43B80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3328" y="1913467"/>
            <a:ext cx="9720072" cy="435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78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AACC-9D31-4D6A-AAFD-D2D0B12F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093216"/>
            <a:ext cx="9720072" cy="379984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BLOG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F3C2B9-0075-48B4-BC81-B26912587D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4128" y="1761067"/>
            <a:ext cx="9720072" cy="455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21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86925-B364-4B15-AB6C-87EB05AE2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093216"/>
            <a:ext cx="9720072" cy="379984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BLOG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4A0333-D85A-4F3E-AA36-ED4CDFC086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4128" y="1778000"/>
            <a:ext cx="9720072" cy="45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48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F9A68-6B05-4C3D-A828-7DD10B79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395" y="1144016"/>
            <a:ext cx="9720072" cy="329184"/>
          </a:xfrm>
        </p:spPr>
        <p:txBody>
          <a:bodyPr>
            <a:normAutofit fontScale="90000"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VIDEO CONTENT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07589D-70B0-46AE-8F1B-7FEA9D4992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6394" y="1845733"/>
            <a:ext cx="9720071" cy="46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71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5B71A-B2BB-465E-9E47-663F9981B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328" y="1093216"/>
            <a:ext cx="9720072" cy="464651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E-BOOK 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297BC-C2D3-4356-8C68-F1E512FC80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3328" y="1778001"/>
            <a:ext cx="9720072" cy="465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74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04276-A9AD-4703-91A2-A5FD76E05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093216"/>
            <a:ext cx="9720072" cy="447717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E-BOOK CATEGORY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ED575A-3C5E-47B2-A3DF-8A0EF1E8B4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4128" y="1794933"/>
            <a:ext cx="9720072" cy="452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83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574F-016C-4389-9EDE-EF5CF2972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395" y="1110150"/>
            <a:ext cx="9720072" cy="413851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QUESTION PAPER CATEGORY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1DC664-B2DD-4C4E-B95E-C18E343CD3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6395" y="1845733"/>
            <a:ext cx="9720072" cy="45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64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C67F7-AC38-4692-BD84-F70A27936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95" y="1059349"/>
            <a:ext cx="9720072" cy="515451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QUESTION PAPER CATEGORY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622520-74B7-420A-AA66-5F889B91EF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7195" y="1845733"/>
            <a:ext cx="9720072" cy="45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15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04678-2A29-43A1-B5AD-66B8CEBDB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461" y="1127083"/>
            <a:ext cx="9720072" cy="363051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QUESTION PAPER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F43907-1BC9-497E-A5E7-5CB55D24F6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9460" y="1744133"/>
            <a:ext cx="9720071" cy="469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48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1E0B-86D9-4334-8F16-455E46DCD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528" y="2679192"/>
            <a:ext cx="9720072" cy="1499616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INTRODUCTION TO</a:t>
            </a:r>
            <a:b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 E-LEARNING</a:t>
            </a:r>
          </a:p>
        </p:txBody>
      </p:sp>
    </p:spTree>
    <p:extLst>
      <p:ext uri="{BB962C8B-B14F-4D97-AF65-F5344CB8AC3E}">
        <p14:creationId xmlns:p14="http://schemas.microsoft.com/office/powerpoint/2010/main" val="396778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ABB7B-6E04-4A34-AB76-AC0CD873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395" y="1076283"/>
            <a:ext cx="9720072" cy="481584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QUESTION PAPER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1872F-CB46-40AF-B905-99730BF0F6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6395" y="1794933"/>
            <a:ext cx="9720072" cy="47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36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A017D-E42D-4364-A476-5D8E249E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160950"/>
            <a:ext cx="9720072" cy="396917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COMMENTS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E1E4BE-E1AE-43F6-8D4C-F6254D4073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4128" y="1761067"/>
            <a:ext cx="9720072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18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93457-92B5-428A-95C0-1A94ED5E6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94" y="974683"/>
            <a:ext cx="9720072" cy="650917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SIDE</a:t>
            </a:r>
            <a:b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LOGIN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C33E3-274A-4309-AF71-D7164067E2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7194" y="1828800"/>
            <a:ext cx="9720072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59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37284-D21B-4223-AEF1-DFF77D40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461" y="1110149"/>
            <a:ext cx="9720072" cy="481584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HOME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0093C-02B5-4B03-922F-631BBD3CCB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9461" y="1761067"/>
            <a:ext cx="9720072" cy="475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29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A1F87-9A07-4C69-87BC-81D72EEA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95" y="1110149"/>
            <a:ext cx="9720072" cy="413851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LATEST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E16D6C-E41E-4C1E-A038-8037B9D428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7194" y="1811868"/>
            <a:ext cx="9720071" cy="448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30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08DE6-4A0F-4B9B-AA0E-E31AED60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160949"/>
            <a:ext cx="9720072" cy="430784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TRENDING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1B855B-7F02-407F-B17A-3EEE46B76A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4128" y="1811867"/>
            <a:ext cx="9720072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81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3ADF3-C074-4E8C-914E-032C8264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144016"/>
            <a:ext cx="9720072" cy="346117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THOUGHTS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42D46E-D3CD-47E0-B7F3-665ABC7FD8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4128" y="1778000"/>
            <a:ext cx="9720072" cy="462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12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D70B-AD9C-45DA-B58A-C8F9110A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95" y="1110149"/>
            <a:ext cx="9720072" cy="379984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BLOGGER TEAM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EC08A-DC0E-4EA6-BEF7-56EE200D04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7195" y="1761067"/>
            <a:ext cx="9720072" cy="47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65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997B-D610-4435-B7DE-247456FB8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95" y="1093216"/>
            <a:ext cx="9720072" cy="481584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518E01-C52E-4B8D-A3E3-80746EE9BA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7195" y="1761067"/>
            <a:ext cx="9720072" cy="470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3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8F24-847F-4916-AAC5-15DD72A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95" y="1144016"/>
            <a:ext cx="9720072" cy="379984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03F91-D3B1-4870-815E-8285C2BE31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7195" y="1761067"/>
            <a:ext cx="9720072" cy="458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23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C8B6-8642-429A-8BBB-857D6C78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BAA8F-92F9-4A84-814B-154436511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E-Learning system it is an online system where Users can access to any study related material online anywhere and any mean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system provides the online e-books, previous years question papers, online video lectures for any subject according to their need.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system provides the one-to-one interaction and thus by this all it proves it is user-friendly.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E-Learning leads to error free, reliable and fast system.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system can be useful for any education sector and other organizations in the line learning.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1630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71579-9548-42CF-BEE1-FE5A4365E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328" y="1127082"/>
            <a:ext cx="9720072" cy="363051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MYSTERY E-BOOKS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4F55F-7DE8-409F-8DA7-E52A0D3597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3328" y="1794933"/>
            <a:ext cx="9720072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92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0B47-0564-4803-B06C-14CAEAA7F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110149"/>
            <a:ext cx="9720072" cy="447717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PAPERS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585CC7-A518-425E-8D60-F12DAB1B07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4128" y="1744133"/>
            <a:ext cx="9720072" cy="458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4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75BCE-B107-423E-AC9B-AC40853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FACILITIES REQUIRED FOR PROPOSED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237A8-E4F5-47B8-A191-5F4CCD8EB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19131"/>
            <a:ext cx="9720073" cy="402336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Requirement:</a:t>
            </a:r>
          </a:p>
          <a:p>
            <a:pPr lvl="0"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                            -     intel core i3</a:t>
            </a:r>
          </a:p>
          <a:p>
            <a:pPr lvl="0"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                                   -      4GB </a:t>
            </a:r>
          </a:p>
          <a:p>
            <a:pPr lvl="0"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                              -      20GB </a:t>
            </a:r>
          </a:p>
          <a:p>
            <a:pPr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Requirements:</a:t>
            </a:r>
          </a:p>
          <a:p>
            <a:pPr lvl="0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	      : Windows</a:t>
            </a:r>
          </a:p>
          <a:p>
            <a:pPr lvl="0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	               : PHP</a:t>
            </a:r>
          </a:p>
          <a:p>
            <a:pPr lvl="0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Technologies	      : Html, JavaScript, CSS</a:t>
            </a:r>
          </a:p>
          <a:p>
            <a:pPr lvl="0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	                        : Sublime</a:t>
            </a:r>
          </a:p>
          <a:p>
            <a:pPr lvl="0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	               : XAMPP</a:t>
            </a:r>
          </a:p>
          <a:p>
            <a:pPr lvl="0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	               :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MySQLi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435384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8DAF-07C3-4013-9CE9-84AC4069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854-95E2-4224-8042-E67D667A4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E-Learning is a learning process with the combination of content that is both delivered digitally and through face-to-face learning.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eLearning contributes to the shifts from traditional face-to-face learning to the use of web technological tools 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E-Learning enhances collaborative learning and presents an entirely new learning platform for students.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Enhance the quality of learning and teaching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Improve user-accessibility and time flexibility to engage learners in the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18273057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3925E-7276-4303-BFF3-3E0EA7DAB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290B4-98B6-48C6-B8A4-A4EB262AA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0"/>
              </a:spcBef>
            </a:pPr>
            <a:r>
              <a:rPr lang="en-US" sz="2400" b="1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http://www.google.com</a:t>
            </a:r>
            <a:endParaRPr 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</a:pPr>
            <a:r>
              <a:rPr lang="en-US" sz="2400" b="1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http://www.w3schools.com</a:t>
            </a:r>
            <a:endParaRPr 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</a:pPr>
            <a:r>
              <a:rPr lang="en-US" sz="2400" b="1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http://www.codeproject.com</a:t>
            </a:r>
            <a:endParaRPr 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</a:pPr>
            <a:r>
              <a:rPr lang="en-US" sz="2400" b="1" u="sng" dirty="0"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http://www.tutorialspoint.com</a:t>
            </a:r>
            <a:endParaRPr 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5710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3475-4E94-4506-8891-AE55A4620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95" y="2679192"/>
            <a:ext cx="9720072" cy="1499616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717455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B7A54-2142-4521-9990-BB816AF9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6CC45-D264-486E-93A8-912112B57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Refined Content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Development of an instructional strategy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Selection of mode of delivery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Student assessment and evaluation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Expected learning outcomes 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437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8F03F-3329-474D-BA4B-4E70FBE66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8DCF1-4694-429D-83D0-E017E409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8489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C651-6A50-407C-9C90-19DC4A31D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81144-FE24-4400-AFD3-A19A97C72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is a hypertext markup language which is, in reality, a spinal cord of any website.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website can’t be structured without the knowledge of HTML.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make our web page only with the help of HTML, then we can’t add many of the effective features in a web page, for making a web page more effective we use various platforms such as static and dynamics methods.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using this language to make our web pages more effective as well as interactive for users to understand.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our web pages dynamic we are using JavaScript and XML.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044570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A74AB-920E-4FFF-8137-E9D628A14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9DDAA-C9F0-4C71-91F3-AE7F7E0FD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is the most famous scripting languages of all time. JavaScript is a Scripting Language of World Wide Web.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usage of JavaScript is to add various Web function, validations, detections, a creation of cookies and so on.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is the best scripting languages and that is why it is adopted by almost all browsers.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is considered the most powerful scripting languages in present use.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used for the client -side web development. JavaScript is used to make pages more interactive.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7107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AF29-970B-4499-9FD7-2A109662A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5D27-6B36-42D3-B8C8-22A1B00F4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in PHP Stands for (Cascading Style Sheet).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Cascading style sheets are used to format the layout of Web pages.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can be used to define way of writing or style, size of various table, and other aspects of Web pages that previously could only be defined in a static page's HTML.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work of CSS is to separate content of a web document (written in any markup language) that is written using Cascading Style Sheets.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gives the option of selecting various style schemes and rules according to the necessity.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01001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973</Words>
  <Application>Microsoft Office PowerPoint</Application>
  <PresentationFormat>Widescreen</PresentationFormat>
  <Paragraphs>141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Times New Roman</vt:lpstr>
      <vt:lpstr>Tw Cen MT</vt:lpstr>
      <vt:lpstr>Tw Cen MT Condensed</vt:lpstr>
      <vt:lpstr>Wingdings 3</vt:lpstr>
      <vt:lpstr>Integral</vt:lpstr>
      <vt:lpstr>E-LEARNING </vt:lpstr>
      <vt:lpstr>CONTNENT</vt:lpstr>
      <vt:lpstr>                INTRODUCTION TO      E-LEARNING</vt:lpstr>
      <vt:lpstr>Introduction</vt:lpstr>
      <vt:lpstr>OBJECTIVE</vt:lpstr>
      <vt:lpstr>FRONT END</vt:lpstr>
      <vt:lpstr>HTML</vt:lpstr>
      <vt:lpstr>JAVASCRIPT</vt:lpstr>
      <vt:lpstr>CSS</vt:lpstr>
      <vt:lpstr>BOOTSTRAP</vt:lpstr>
      <vt:lpstr>JQUERY</vt:lpstr>
      <vt:lpstr>BACKEND</vt:lpstr>
      <vt:lpstr>FEASIBILITY</vt:lpstr>
      <vt:lpstr>METHODOLOGY/PLANNING OF WORK</vt:lpstr>
      <vt:lpstr>WORK FLOW DIAGRAM</vt:lpstr>
      <vt:lpstr>MODULES SNAPSHOTS</vt:lpstr>
      <vt:lpstr>ADMIN DASHBOARD</vt:lpstr>
      <vt:lpstr>ADD CATEGORY</vt:lpstr>
      <vt:lpstr>VIEW CATEGORY</vt:lpstr>
      <vt:lpstr>ADD SUB-CATEGORY</vt:lpstr>
      <vt:lpstr>View SUB-CATEGORY</vt:lpstr>
      <vt:lpstr>ADD BLOG</vt:lpstr>
      <vt:lpstr>VIEW BLOG</vt:lpstr>
      <vt:lpstr>VIEW VIDEO CONTENT</vt:lpstr>
      <vt:lpstr>ADD E-BOOK CATEGORY</vt:lpstr>
      <vt:lpstr>VIEW E-BOOK CATEGORY</vt:lpstr>
      <vt:lpstr>ADD QUESTION PAPER CATEGORY</vt:lpstr>
      <vt:lpstr>VIEW QUESTION PAPER CATEGORY</vt:lpstr>
      <vt:lpstr>ADD QUESTION PAPER</vt:lpstr>
      <vt:lpstr>VIEW QUESTION PAPER</vt:lpstr>
      <vt:lpstr>COMMENTS TABLE</vt:lpstr>
      <vt:lpstr>USER SIDE USER LOGIN PAGE</vt:lpstr>
      <vt:lpstr>USER HOME PAGE</vt:lpstr>
      <vt:lpstr>LATEST PAGE</vt:lpstr>
      <vt:lpstr>TRENDING PAGE</vt:lpstr>
      <vt:lpstr>THOUGHTS PAGE</vt:lpstr>
      <vt:lpstr>BLOGGER TEAM PAGE</vt:lpstr>
      <vt:lpstr>SEARCH pAGE</vt:lpstr>
      <vt:lpstr>TECHNOLOGY PAGE</vt:lpstr>
      <vt:lpstr>MYSTERY E-BOOKS</vt:lpstr>
      <vt:lpstr>QUESTION PAPERS</vt:lpstr>
      <vt:lpstr>FACILITIES REQUIRED FOR PROPOSED WORK</vt:lpstr>
      <vt:lpstr>CONCLUSION</vt:lpstr>
      <vt:lpstr>BIBLIOGRAPHY</vt:lpstr>
      <vt:lpstr>      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E-LEARNING </dc:title>
  <dc:creator>gagan sharma</dc:creator>
  <cp:lastModifiedBy>Nasir Ashraf</cp:lastModifiedBy>
  <cp:revision>60</cp:revision>
  <dcterms:created xsi:type="dcterms:W3CDTF">2021-06-07T07:42:54Z</dcterms:created>
  <dcterms:modified xsi:type="dcterms:W3CDTF">2021-07-07T08:38:11Z</dcterms:modified>
</cp:coreProperties>
</file>